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0"/>
  </p:notesMasterIdLst>
  <p:sldIdLst>
    <p:sldId id="454" r:id="rId2"/>
    <p:sldId id="496" r:id="rId3"/>
    <p:sldId id="505" r:id="rId4"/>
    <p:sldId id="500" r:id="rId5"/>
    <p:sldId id="556" r:id="rId6"/>
    <p:sldId id="561" r:id="rId7"/>
    <p:sldId id="559" r:id="rId8"/>
    <p:sldId id="395" r:id="rId9"/>
    <p:sldId id="558" r:id="rId10"/>
    <p:sldId id="551" r:id="rId11"/>
    <p:sldId id="560" r:id="rId12"/>
    <p:sldId id="553" r:id="rId13"/>
    <p:sldId id="552" r:id="rId14"/>
    <p:sldId id="554" r:id="rId15"/>
    <p:sldId id="557" r:id="rId16"/>
    <p:sldId id="506" r:id="rId17"/>
    <p:sldId id="436" r:id="rId18"/>
    <p:sldId id="555" r:id="rId19"/>
    <p:sldId id="424" r:id="rId20"/>
    <p:sldId id="288" r:id="rId21"/>
    <p:sldId id="300" r:id="rId22"/>
    <p:sldId id="549" r:id="rId23"/>
    <p:sldId id="562" r:id="rId24"/>
    <p:sldId id="425" r:id="rId25"/>
    <p:sldId id="426" r:id="rId26"/>
    <p:sldId id="427" r:id="rId27"/>
    <p:sldId id="428" r:id="rId28"/>
    <p:sldId id="289" r:id="rId2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C445F9-F30E-1E49-B9B7-160CA81FA1B2}" v="1" dt="2021-09-01T06:23:29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EBD33B3E-873B-4EC0-9EE5-B40AEC56499B}"/>
    <pc:docChg chg="undo custSel addSld delSld modSld delMainMaster">
      <pc:chgData name="Khattab, Sherif" userId="c83b1e15-36f3-4f46-aceb-05aac24c545e" providerId="ADAL" clId="{EBD33B3E-873B-4EC0-9EE5-B40AEC56499B}" dt="2021-04-08T21:39:09.230" v="261" actId="20577"/>
      <pc:docMkLst>
        <pc:docMk/>
      </pc:docMkLst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720210171" sldId="287"/>
        </pc:sldMkLst>
      </pc:sldChg>
      <pc:sldChg chg="addSp delSp modSp mod">
        <pc:chgData name="Khattab, Sherif" userId="c83b1e15-36f3-4f46-aceb-05aac24c545e" providerId="ADAL" clId="{EBD33B3E-873B-4EC0-9EE5-B40AEC56499B}" dt="2021-04-08T21:31:47.491" v="7" actId="1076"/>
        <pc:sldMkLst>
          <pc:docMk/>
          <pc:sldMk cId="1585906518" sldId="288"/>
        </pc:sldMkLst>
        <pc:picChg chg="add mod">
          <ac:chgData name="Khattab, Sherif" userId="c83b1e15-36f3-4f46-aceb-05aac24c545e" providerId="ADAL" clId="{EBD33B3E-873B-4EC0-9EE5-B40AEC56499B}" dt="2021-04-08T21:31:47.491" v="7" actId="1076"/>
          <ac:picMkLst>
            <pc:docMk/>
            <pc:sldMk cId="1585906518" sldId="288"/>
            <ac:picMk id="4" creationId="{AEB939FE-E967-4C4B-BD3C-95DECE045122}"/>
          </ac:picMkLst>
        </pc:picChg>
        <pc:inkChg chg="add del">
          <ac:chgData name="Khattab, Sherif" userId="c83b1e15-36f3-4f46-aceb-05aac24c545e" providerId="ADAL" clId="{EBD33B3E-873B-4EC0-9EE5-B40AEC56499B}" dt="2021-04-08T21:31:20.562" v="2"/>
          <ac:inkMkLst>
            <pc:docMk/>
            <pc:sldMk cId="1585906518" sldId="288"/>
            <ac:inkMk id="2" creationId="{8E2848EC-B677-449F-8614-4CE61B2E7843}"/>
          </ac:inkMkLst>
        </pc:ink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78242598" sldId="29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92433840" sldId="404"/>
        </pc:sldMkLst>
      </pc:sldChg>
      <pc:sldChg chg="addSp modSp mod">
        <pc:chgData name="Khattab, Sherif" userId="c83b1e15-36f3-4f46-aceb-05aac24c545e" providerId="ADAL" clId="{EBD33B3E-873B-4EC0-9EE5-B40AEC56499B}" dt="2021-04-08T21:33:13.760" v="23" actId="1076"/>
        <pc:sldMkLst>
          <pc:docMk/>
          <pc:sldMk cId="544263778" sldId="424"/>
        </pc:sldMkLst>
        <pc:picChg chg="add mod">
          <ac:chgData name="Khattab, Sherif" userId="c83b1e15-36f3-4f46-aceb-05aac24c545e" providerId="ADAL" clId="{EBD33B3E-873B-4EC0-9EE5-B40AEC56499B}" dt="2021-04-08T21:32:34.609" v="15" actId="1076"/>
          <ac:picMkLst>
            <pc:docMk/>
            <pc:sldMk cId="544263778" sldId="424"/>
            <ac:picMk id="3" creationId="{4FA4C71D-C028-4236-8F80-57AD732DCA2A}"/>
          </ac:picMkLst>
        </pc:picChg>
        <pc:picChg chg="add mod">
          <ac:chgData name="Khattab, Sherif" userId="c83b1e15-36f3-4f46-aceb-05aac24c545e" providerId="ADAL" clId="{EBD33B3E-873B-4EC0-9EE5-B40AEC56499B}" dt="2021-04-08T21:33:12.016" v="22" actId="1076"/>
          <ac:picMkLst>
            <pc:docMk/>
            <pc:sldMk cId="544263778" sldId="424"/>
            <ac:picMk id="7" creationId="{D38E1E4D-0752-4E63-94FD-E375DEFD79FC}"/>
          </ac:picMkLst>
        </pc:picChg>
        <pc:picChg chg="mod">
          <ac:chgData name="Khattab, Sherif" userId="c83b1e15-36f3-4f46-aceb-05aac24c545e" providerId="ADAL" clId="{EBD33B3E-873B-4EC0-9EE5-B40AEC56499B}" dt="2021-04-08T21:33:13.760" v="23" actId="1076"/>
          <ac:picMkLst>
            <pc:docMk/>
            <pc:sldMk cId="544263778" sldId="424"/>
            <ac:picMk id="32772" creationId="{EDBDB02A-F399-5647-AF6A-B9BB3E649AB0}"/>
          </ac:picMkLst>
        </pc:pic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039785599" sldId="430"/>
        </pc:sldMkLst>
      </pc:sldChg>
      <pc:sldChg chg="addSp delSp mod">
        <pc:chgData name="Khattab, Sherif" userId="c83b1e15-36f3-4f46-aceb-05aac24c545e" providerId="ADAL" clId="{EBD33B3E-873B-4EC0-9EE5-B40AEC56499B}" dt="2021-04-08T21:33:50.193" v="25" actId="22"/>
        <pc:sldMkLst>
          <pc:docMk/>
          <pc:sldMk cId="3005745473" sldId="436"/>
        </pc:sldMkLst>
        <pc:picChg chg="add del">
          <ac:chgData name="Khattab, Sherif" userId="c83b1e15-36f3-4f46-aceb-05aac24c545e" providerId="ADAL" clId="{EBD33B3E-873B-4EC0-9EE5-B40AEC56499B}" dt="2021-04-08T21:33:50.193" v="25" actId="22"/>
          <ac:picMkLst>
            <pc:docMk/>
            <pc:sldMk cId="3005745473" sldId="436"/>
            <ac:picMk id="3" creationId="{735BC156-FDD3-4706-A52D-239C436184D8}"/>
          </ac:picMkLst>
        </pc:pic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62918023" sldId="442"/>
        </pc:sldMkLst>
      </pc:sldChg>
      <pc:sldChg chg="modSp mod">
        <pc:chgData name="Khattab, Sherif" userId="c83b1e15-36f3-4f46-aceb-05aac24c545e" providerId="ADAL" clId="{EBD33B3E-873B-4EC0-9EE5-B40AEC56499B}" dt="2021-04-08T21:35:13.598" v="108" actId="20577"/>
        <pc:sldMkLst>
          <pc:docMk/>
          <pc:sldMk cId="1550480814" sldId="552"/>
        </pc:sldMkLst>
        <pc:spChg chg="mod">
          <ac:chgData name="Khattab, Sherif" userId="c83b1e15-36f3-4f46-aceb-05aac24c545e" providerId="ADAL" clId="{EBD33B3E-873B-4EC0-9EE5-B40AEC56499B}" dt="2021-04-08T21:35:13.598" v="108" actId="20577"/>
          <ac:spMkLst>
            <pc:docMk/>
            <pc:sldMk cId="1550480814" sldId="552"/>
            <ac:spMk id="2" creationId="{08D44931-B986-1C42-AB9D-527E5B4E4DE0}"/>
          </ac:spMkLst>
        </pc:spChg>
      </pc:sldChg>
      <pc:sldChg chg="modSp mod">
        <pc:chgData name="Khattab, Sherif" userId="c83b1e15-36f3-4f46-aceb-05aac24c545e" providerId="ADAL" clId="{EBD33B3E-873B-4EC0-9EE5-B40AEC56499B}" dt="2021-04-08T21:35:05.428" v="86" actId="20577"/>
        <pc:sldMkLst>
          <pc:docMk/>
          <pc:sldMk cId="2896655293" sldId="554"/>
        </pc:sldMkLst>
        <pc:spChg chg="mod">
          <ac:chgData name="Khattab, Sherif" userId="c83b1e15-36f3-4f46-aceb-05aac24c545e" providerId="ADAL" clId="{EBD33B3E-873B-4EC0-9EE5-B40AEC56499B}" dt="2021-04-08T21:35:05.428" v="86" actId="20577"/>
          <ac:spMkLst>
            <pc:docMk/>
            <pc:sldMk cId="2896655293" sldId="554"/>
            <ac:spMk id="2" creationId="{3F89D6A1-001B-654C-B5A7-0F8C3D0B87B1}"/>
          </ac:spMkLst>
        </pc:spChg>
      </pc:sldChg>
      <pc:sldChg chg="addSp modSp new mod">
        <pc:chgData name="Khattab, Sherif" userId="c83b1e15-36f3-4f46-aceb-05aac24c545e" providerId="ADAL" clId="{EBD33B3E-873B-4EC0-9EE5-B40AEC56499B}" dt="2021-04-08T21:34:02.055" v="47" actId="1076"/>
        <pc:sldMkLst>
          <pc:docMk/>
          <pc:sldMk cId="5003519" sldId="555"/>
        </pc:sldMkLst>
        <pc:spChg chg="mod">
          <ac:chgData name="Khattab, Sherif" userId="c83b1e15-36f3-4f46-aceb-05aac24c545e" providerId="ADAL" clId="{EBD33B3E-873B-4EC0-9EE5-B40AEC56499B}" dt="2021-04-08T21:33:57.169" v="44" actId="20577"/>
          <ac:spMkLst>
            <pc:docMk/>
            <pc:sldMk cId="5003519" sldId="555"/>
            <ac:spMk id="2" creationId="{0652D542-46CC-4B8F-878F-1BD53D259DB5}"/>
          </ac:spMkLst>
        </pc:spChg>
        <pc:picChg chg="add mod">
          <ac:chgData name="Khattab, Sherif" userId="c83b1e15-36f3-4f46-aceb-05aac24c545e" providerId="ADAL" clId="{EBD33B3E-873B-4EC0-9EE5-B40AEC56499B}" dt="2021-04-08T21:34:02.055" v="47" actId="1076"/>
          <ac:picMkLst>
            <pc:docMk/>
            <pc:sldMk cId="5003519" sldId="555"/>
            <ac:picMk id="7" creationId="{9E1AD0F8-F519-465D-A3A3-59014234BFB4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8:09.770" v="208" actId="20577"/>
        <pc:sldMkLst>
          <pc:docMk/>
          <pc:sldMk cId="3993778012" sldId="556"/>
        </pc:sldMkLst>
        <pc:spChg chg="mod">
          <ac:chgData name="Khattab, Sherif" userId="c83b1e15-36f3-4f46-aceb-05aac24c545e" providerId="ADAL" clId="{EBD33B3E-873B-4EC0-9EE5-B40AEC56499B}" dt="2021-04-08T21:38:09.770" v="208" actId="20577"/>
          <ac:spMkLst>
            <pc:docMk/>
            <pc:sldMk cId="3993778012" sldId="556"/>
            <ac:spMk id="2" creationId="{4AB20AAD-3E5D-4669-8BAC-3C98C14A7634}"/>
          </ac:spMkLst>
        </pc:spChg>
        <pc:picChg chg="add mod">
          <ac:chgData name="Khattab, Sherif" userId="c83b1e15-36f3-4f46-aceb-05aac24c545e" providerId="ADAL" clId="{EBD33B3E-873B-4EC0-9EE5-B40AEC56499B}" dt="2021-04-08T21:34:38.994" v="71" actId="1076"/>
          <ac:picMkLst>
            <pc:docMk/>
            <pc:sldMk cId="3993778012" sldId="556"/>
            <ac:picMk id="7" creationId="{EB384B60-8E59-4872-8EEC-9A2DF2287C26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5:29.846" v="133" actId="1076"/>
        <pc:sldMkLst>
          <pc:docMk/>
          <pc:sldMk cId="4252493478" sldId="557"/>
        </pc:sldMkLst>
        <pc:spChg chg="mod">
          <ac:chgData name="Khattab, Sherif" userId="c83b1e15-36f3-4f46-aceb-05aac24c545e" providerId="ADAL" clId="{EBD33B3E-873B-4EC0-9EE5-B40AEC56499B}" dt="2021-04-08T21:35:24.289" v="130" actId="20577"/>
          <ac:spMkLst>
            <pc:docMk/>
            <pc:sldMk cId="4252493478" sldId="557"/>
            <ac:spMk id="2" creationId="{AA8B06F0-9637-437A-B02E-B0B3ECB65488}"/>
          </ac:spMkLst>
        </pc:spChg>
        <pc:picChg chg="add mod">
          <ac:chgData name="Khattab, Sherif" userId="c83b1e15-36f3-4f46-aceb-05aac24c545e" providerId="ADAL" clId="{EBD33B3E-873B-4EC0-9EE5-B40AEC56499B}" dt="2021-04-08T21:35:29.846" v="133" actId="1076"/>
          <ac:picMkLst>
            <pc:docMk/>
            <pc:sldMk cId="4252493478" sldId="557"/>
            <ac:picMk id="7" creationId="{24B916B6-0475-4C55-811F-606F313EE83E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6:02.321" v="151" actId="1076"/>
        <pc:sldMkLst>
          <pc:docMk/>
          <pc:sldMk cId="2658034845" sldId="558"/>
        </pc:sldMkLst>
        <pc:spChg chg="mod">
          <ac:chgData name="Khattab, Sherif" userId="c83b1e15-36f3-4f46-aceb-05aac24c545e" providerId="ADAL" clId="{EBD33B3E-873B-4EC0-9EE5-B40AEC56499B}" dt="2021-04-08T21:35:56.778" v="148" actId="20577"/>
          <ac:spMkLst>
            <pc:docMk/>
            <pc:sldMk cId="2658034845" sldId="558"/>
            <ac:spMk id="2" creationId="{F5A2D096-10E3-4F37-87EE-4830C114E13E}"/>
          </ac:spMkLst>
        </pc:spChg>
        <pc:picChg chg="add mod">
          <ac:chgData name="Khattab, Sherif" userId="c83b1e15-36f3-4f46-aceb-05aac24c545e" providerId="ADAL" clId="{EBD33B3E-873B-4EC0-9EE5-B40AEC56499B}" dt="2021-04-08T21:36:02.321" v="151" actId="1076"/>
          <ac:picMkLst>
            <pc:docMk/>
            <pc:sldMk cId="2658034845" sldId="558"/>
            <ac:picMk id="7" creationId="{DC850EC3-03E7-4F13-BA40-44A5983A1E65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6:33.771" v="178" actId="1076"/>
        <pc:sldMkLst>
          <pc:docMk/>
          <pc:sldMk cId="879288603" sldId="559"/>
        </pc:sldMkLst>
        <pc:spChg chg="mod">
          <ac:chgData name="Khattab, Sherif" userId="c83b1e15-36f3-4f46-aceb-05aac24c545e" providerId="ADAL" clId="{EBD33B3E-873B-4EC0-9EE5-B40AEC56499B}" dt="2021-04-08T21:36:26.990" v="175" actId="20577"/>
          <ac:spMkLst>
            <pc:docMk/>
            <pc:sldMk cId="879288603" sldId="559"/>
            <ac:spMk id="2" creationId="{F5DC9D1E-82FB-413A-8775-77A140652251}"/>
          </ac:spMkLst>
        </pc:spChg>
        <pc:picChg chg="add mod">
          <ac:chgData name="Khattab, Sherif" userId="c83b1e15-36f3-4f46-aceb-05aac24c545e" providerId="ADAL" clId="{EBD33B3E-873B-4EC0-9EE5-B40AEC56499B}" dt="2021-04-08T21:36:33.771" v="178" actId="1076"/>
          <ac:picMkLst>
            <pc:docMk/>
            <pc:sldMk cId="879288603" sldId="559"/>
            <ac:picMk id="7" creationId="{D8E0641E-6DA2-4406-9067-BDFD616D4577}"/>
          </ac:picMkLst>
        </pc:picChg>
      </pc:sldChg>
      <pc:sldChg chg="addSp delSp modSp new mod">
        <pc:chgData name="Khattab, Sherif" userId="c83b1e15-36f3-4f46-aceb-05aac24c545e" providerId="ADAL" clId="{EBD33B3E-873B-4EC0-9EE5-B40AEC56499B}" dt="2021-04-08T21:37:15.313" v="198" actId="22"/>
        <pc:sldMkLst>
          <pc:docMk/>
          <pc:sldMk cId="1623452237" sldId="560"/>
        </pc:sldMkLst>
        <pc:spChg chg="mod">
          <ac:chgData name="Khattab, Sherif" userId="c83b1e15-36f3-4f46-aceb-05aac24c545e" providerId="ADAL" clId="{EBD33B3E-873B-4EC0-9EE5-B40AEC56499B}" dt="2021-04-08T21:36:56.431" v="195" actId="20577"/>
          <ac:spMkLst>
            <pc:docMk/>
            <pc:sldMk cId="1623452237" sldId="560"/>
            <ac:spMk id="2" creationId="{8CD7AD36-1A20-457D-9D4B-4A036470A1DB}"/>
          </ac:spMkLst>
        </pc:spChg>
        <pc:picChg chg="add">
          <ac:chgData name="Khattab, Sherif" userId="c83b1e15-36f3-4f46-aceb-05aac24c545e" providerId="ADAL" clId="{EBD33B3E-873B-4EC0-9EE5-B40AEC56499B}" dt="2021-04-08T21:37:15.313" v="198" actId="22"/>
          <ac:picMkLst>
            <pc:docMk/>
            <pc:sldMk cId="1623452237" sldId="560"/>
            <ac:picMk id="8" creationId="{4639E277-74F5-4158-8C7F-50899F718811}"/>
          </ac:picMkLst>
        </pc:picChg>
        <pc:inkChg chg="add del">
          <ac:chgData name="Khattab, Sherif" userId="c83b1e15-36f3-4f46-aceb-05aac24c545e" providerId="ADAL" clId="{EBD33B3E-873B-4EC0-9EE5-B40AEC56499B}" dt="2021-04-08T21:37:00.072" v="197"/>
          <ac:inkMkLst>
            <pc:docMk/>
            <pc:sldMk cId="1623452237" sldId="560"/>
            <ac:inkMk id="6" creationId="{28E78C0A-3CF6-41CC-9B02-314B5CD2A13D}"/>
          </ac:inkMkLst>
        </pc:inkChg>
      </pc:sldChg>
      <pc:sldChg chg="addSp modSp new mod">
        <pc:chgData name="Khattab, Sherif" userId="c83b1e15-36f3-4f46-aceb-05aac24c545e" providerId="ADAL" clId="{EBD33B3E-873B-4EC0-9EE5-B40AEC56499B}" dt="2021-04-08T21:38:24.587" v="241" actId="1076"/>
        <pc:sldMkLst>
          <pc:docMk/>
          <pc:sldMk cId="1118445226" sldId="561"/>
        </pc:sldMkLst>
        <pc:spChg chg="mod">
          <ac:chgData name="Khattab, Sherif" userId="c83b1e15-36f3-4f46-aceb-05aac24c545e" providerId="ADAL" clId="{EBD33B3E-873B-4EC0-9EE5-B40AEC56499B}" dt="2021-04-08T21:38:18.138" v="238" actId="20577"/>
          <ac:spMkLst>
            <pc:docMk/>
            <pc:sldMk cId="1118445226" sldId="561"/>
            <ac:spMk id="2" creationId="{99C5CC08-83B9-44C0-A56F-3FB4F18E4270}"/>
          </ac:spMkLst>
        </pc:spChg>
        <pc:picChg chg="add mod">
          <ac:chgData name="Khattab, Sherif" userId="c83b1e15-36f3-4f46-aceb-05aac24c545e" providerId="ADAL" clId="{EBD33B3E-873B-4EC0-9EE5-B40AEC56499B}" dt="2021-04-08T21:38:24.587" v="241" actId="1076"/>
          <ac:picMkLst>
            <pc:docMk/>
            <pc:sldMk cId="1118445226" sldId="561"/>
            <ac:picMk id="7" creationId="{0DDE1CDE-B31E-44D5-91A7-569861A3083A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9:09.230" v="261" actId="20577"/>
        <pc:sldMkLst>
          <pc:docMk/>
          <pc:sldMk cId="953032901" sldId="562"/>
        </pc:sldMkLst>
        <pc:spChg chg="mod">
          <ac:chgData name="Khattab, Sherif" userId="c83b1e15-36f3-4f46-aceb-05aac24c545e" providerId="ADAL" clId="{EBD33B3E-873B-4EC0-9EE5-B40AEC56499B}" dt="2021-04-08T21:39:09.230" v="261" actId="20577"/>
          <ac:spMkLst>
            <pc:docMk/>
            <pc:sldMk cId="953032901" sldId="562"/>
            <ac:spMk id="2" creationId="{32C4140D-2FF5-4B3F-AE51-930651AC9755}"/>
          </ac:spMkLst>
        </pc:spChg>
        <pc:picChg chg="add mod">
          <ac:chgData name="Khattab, Sherif" userId="c83b1e15-36f3-4f46-aceb-05aac24c545e" providerId="ADAL" clId="{EBD33B3E-873B-4EC0-9EE5-B40AEC56499B}" dt="2021-04-08T21:39:02.817" v="260" actId="1076"/>
          <ac:picMkLst>
            <pc:docMk/>
            <pc:sldMk cId="953032901" sldId="562"/>
            <ac:picMk id="7" creationId="{E617DCD0-EB96-4B76-9583-A7A16257213C}"/>
          </ac:picMkLst>
        </pc:picChg>
      </pc:sldChg>
      <pc:sldMasterChg chg="del delSldLayout">
        <pc:chgData name="Khattab, Sherif" userId="c83b1e15-36f3-4f46-aceb-05aac24c545e" providerId="ADAL" clId="{EBD33B3E-873B-4EC0-9EE5-B40AEC56499B}" dt="2021-04-08T21:31:03.199" v="0" actId="47"/>
        <pc:sldMasterMkLst>
          <pc:docMk/>
          <pc:sldMasterMk cId="3395909012" sldId="2147483652"/>
        </pc:sldMasterMkLst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118405718" sldId="214748365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899087706" sldId="214748365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506435127" sldId="214748365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014647983" sldId="214748365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098796565" sldId="214748365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126080839" sldId="2147483658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11788593" sldId="2147483659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46919538" sldId="2147483660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272650287" sldId="2147483661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529427490" sldId="2147483662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74545053" sldId="214748366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03074647" sldId="214748366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776195197" sldId="214748366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223805172" sldId="214748366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414772609" sldId="214748366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2268683064" sldId="2147483668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053813222" sldId="2147483669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36644298" sldId="2147483670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804297430" sldId="2147483671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510635613" sldId="2147483672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2489473889" sldId="214748367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54066964" sldId="214748367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233109082" sldId="214748367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63257466" sldId="214748367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105865812" sldId="214748367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400709027" sldId="2147483678"/>
          </pc:sldLayoutMkLst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2C445F9-F30E-1E49-B9B7-160CA81FA1B2}"/>
    <pc:docChg chg="modSld">
      <pc:chgData name="Khattab, Sherif" userId="c83b1e15-36f3-4f46-aceb-05aac24c545e" providerId="ADAL" clId="{C2C445F9-F30E-1E49-B9B7-160CA81FA1B2}" dt="2021-09-01T06:23:29.137" v="0"/>
      <pc:docMkLst>
        <pc:docMk/>
      </pc:docMkLst>
      <pc:sldChg chg="modSp">
        <pc:chgData name="Khattab, Sherif" userId="c83b1e15-36f3-4f46-aceb-05aac24c545e" providerId="ADAL" clId="{C2C445F9-F30E-1E49-B9B7-160CA81FA1B2}" dt="2021-09-01T06:23:29.137" v="0"/>
        <pc:sldMkLst>
          <pc:docMk/>
          <pc:sldMk cId="1330366002" sldId="454"/>
        </pc:sldMkLst>
        <pc:spChg chg="mod">
          <ac:chgData name="Khattab, Sherif" userId="c83b1e15-36f3-4f46-aceb-05aac24c545e" providerId="ADAL" clId="{C2C445F9-F30E-1E49-B9B7-160CA81FA1B2}" dt="2021-09-01T06:23:29.137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08A9-71BD-4B42-8960-588833F5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8575-9A0B-314D-B843-93E8CA80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I heard the project 4 is on file systems and is the hardest one in the class. Any thing we should be keying onto right now while we're learning about file systems that are fundamental/helpful for the project?</a:t>
            </a:r>
          </a:p>
          <a:p>
            <a:r>
              <a:rPr lang="en-US"/>
              <a:t>For MS-DOS directories, what is the reserved section for?</a:t>
            </a:r>
          </a:p>
          <a:p>
            <a:r>
              <a:rPr lang="en-US"/>
              <a:t>In the Windows 98 directory example, how are the fake directory entries containing the rest of the directory name associated with the real one?</a:t>
            </a:r>
          </a:p>
          <a:p>
            <a:pPr lvl="1"/>
            <a:r>
              <a:rPr lang="en-US"/>
              <a:t>The process for storing a backwards compatible file name</a:t>
            </a:r>
          </a:p>
          <a:p>
            <a:r>
              <a:rPr lang="en-US"/>
              <a:t>File Sharing</a:t>
            </a:r>
          </a:p>
          <a:p>
            <a:pPr lvl="1"/>
            <a:r>
              <a:rPr lang="en-US"/>
              <a:t>After a file has been shared, can the owner revoke access to, </a:t>
            </a:r>
            <a:r>
              <a:rPr lang="en-US" err="1"/>
              <a:t>unshare</a:t>
            </a:r>
            <a:r>
              <a:rPr lang="en-US"/>
              <a:t>, a file? Additionally, since a lot of systems consider directories to be "special files," are links also used to share directories or is there a different solution?</a:t>
            </a:r>
          </a:p>
          <a:p>
            <a:pPr lvl="1"/>
            <a:r>
              <a:rPr lang="en-US"/>
              <a:t>Persisting problems with shared files</a:t>
            </a:r>
          </a:p>
          <a:p>
            <a:r>
              <a:rPr lang="en-US"/>
              <a:t>Variable-size file name</a:t>
            </a:r>
          </a:p>
          <a:p>
            <a:pPr lvl="1"/>
            <a:r>
              <a:rPr lang="en-US"/>
              <a:t>Pros and Cons of the different methods for variable sized entry for storing long names.</a:t>
            </a:r>
          </a:p>
          <a:p>
            <a:pPr lvl="1"/>
            <a:r>
              <a:rPr lang="en-US"/>
              <a:t>Confused on why exactly long file names are an issue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A85CB-B0AB-784A-AF68-F820C0957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1A7A8-C0D4-694E-ACD3-2568FC7A0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22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D36-1A20-457D-9D4B-4A03647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668-913F-4C74-B42C-A0879B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B262-2455-4B62-8EDB-EF6EC62068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4C50-930C-4691-914F-2529CFF9E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E277-74F5-4158-8C7F-50899F7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24"/>
            <a:ext cx="10080625" cy="4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E9C6-20AA-6446-B00F-471C78F3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8823-8AFF-9747-9337-5A0C1F11C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0CF05-7B18-F648-89AC-5EC00812B0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1C9E7-DB2F-A245-833D-9AE2DC5AD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6" name="Picture 4" descr="6-32">
            <a:extLst>
              <a:ext uri="{FF2B5EF4-FFF2-40B4-BE49-F238E27FC236}">
                <a16:creationId xmlns:a16="http://schemas.microsoft.com/office/drawing/2014/main" id="{E9FAB9C7-1A2F-F84C-A4D4-2E8BA6D96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" y="1679928"/>
            <a:ext cx="9827578" cy="27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7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4931-B986-1C42-AB9D-527E5B4E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FAT-32 Directory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AC76D-FF85-5448-9C88-D426E432B9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28C42-57F2-654A-8F9A-F31F12134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693EFED-07B0-924F-A8BB-455D8648E2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3307"/>
            <a:ext cx="10096500" cy="316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48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D6A1-001B-654C-B5A7-0F8C3D0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File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BFCB9-1454-9C46-9A2C-B3512C014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74BB7-8DEF-AD45-BE0F-B8B288D77A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6988A-8FF3-E845-BF3E-4B05F4FC7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6" name="Picture 4" descr="6-17">
            <a:extLst>
              <a:ext uri="{FF2B5EF4-FFF2-40B4-BE49-F238E27FC236}">
                <a16:creationId xmlns:a16="http://schemas.microsoft.com/office/drawing/2014/main" id="{5CBDC5B7-298A-574E-9730-942641471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81" y="1348786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65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06F0-9637-437A-B02E-B0B3ECB6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File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423D-788F-4AA7-9E7A-FBDC200F4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25A3-8FDB-4365-BDCF-466D9D42D4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C71F8-FF6E-43D7-9FF7-4D8563F7F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916B6-0475-4C55-811F-606F313E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16" y="1076394"/>
            <a:ext cx="8973392" cy="59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3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File System Implementation</a:t>
            </a:r>
          </a:p>
          <a:p>
            <a:pPr lvl="1"/>
            <a:r>
              <a:rPr lang="en-US"/>
              <a:t>Optimizing reliability and performance</a:t>
            </a:r>
          </a:p>
          <a:p>
            <a:pPr lvl="1"/>
            <a:r>
              <a:rPr lang="en-US"/>
              <a:t>Low-level device driver issues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DD80E83-A1EB-CE4D-AB56-350DC9B6DC1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148341"/>
            <a:ext cx="8450878" cy="56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/>
              <a:t>File-related kernel structures:</a:t>
            </a:r>
            <a:br>
              <a:rPr lang="en-US" altLang="en-US" sz="2800"/>
            </a:br>
            <a:r>
              <a:rPr lang="en-US" altLang="en-US" sz="280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9" y="1152977"/>
            <a:ext cx="5502857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4C71D-C028-4236-8F80-57AD732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06" y="4639466"/>
            <a:ext cx="3455890" cy="230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E1E4D-0752-4E63-94FD-E375DEFD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152977"/>
            <a:ext cx="4113536" cy="27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Upcoming deadlines:</a:t>
            </a:r>
          </a:p>
          <a:p>
            <a:pPr lvl="1"/>
            <a:r>
              <a:rPr lang="en-US"/>
              <a:t>4/9: Lab 4</a:t>
            </a:r>
          </a:p>
          <a:p>
            <a:pPr lvl="1"/>
            <a:r>
              <a:rPr lang="en-US"/>
              <a:t>4/13: Quiz 3</a:t>
            </a:r>
          </a:p>
          <a:p>
            <a:pPr lvl="1"/>
            <a:r>
              <a:rPr lang="en-US"/>
              <a:t>4/14: Homework 11</a:t>
            </a:r>
          </a:p>
          <a:p>
            <a:pPr lvl="1"/>
            <a:r>
              <a:rPr lang="en-US"/>
              <a:t>4/16: Homework 12</a:t>
            </a:r>
          </a:p>
          <a:p>
            <a:pPr lvl="1"/>
            <a:r>
              <a:rPr lang="en-US"/>
              <a:t>4/23: Lab 5</a:t>
            </a:r>
          </a:p>
          <a:p>
            <a:pPr lvl="1"/>
            <a:r>
              <a:rPr lang="en-US"/>
              <a:t>4/26: Project 4 (File System) – to be posted today</a:t>
            </a:r>
          </a:p>
          <a:p>
            <a:pPr lvl="1"/>
            <a:r>
              <a:rPr lang="en-US"/>
              <a:t>5/2: Quiz 4</a:t>
            </a:r>
          </a:p>
          <a:p>
            <a:pPr lvl="1"/>
            <a:r>
              <a:rPr lang="en-US"/>
              <a:t>Tophat questions due one week after each lecture</a:t>
            </a:r>
          </a:p>
          <a:p>
            <a:r>
              <a:rPr lang="en-US"/>
              <a:t>OMETs</a:t>
            </a:r>
          </a:p>
          <a:p>
            <a:pPr lvl="1"/>
            <a:r>
              <a:rPr lang="en-US"/>
              <a:t>1 bonus point when response rate &gt;= 80%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EB213CC-89FE-7B40-99B4-F7D70A509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Structure of a disk sector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E5F249CF-649D-0843-A449-0DBEA31D31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Preamble contains information about the sector</a:t>
            </a:r>
          </a:p>
          <a:p>
            <a:pPr lvl="1"/>
            <a:r>
              <a:rPr lang="en-US" altLang="en-US"/>
              <a:t>Sector number &amp; location information</a:t>
            </a:r>
          </a:p>
          <a:p>
            <a:r>
              <a:rPr lang="en-US" altLang="en-US"/>
              <a:t>Data is usually 256, 512, or 1024 bytes</a:t>
            </a:r>
          </a:p>
          <a:p>
            <a:r>
              <a:rPr lang="en-US" altLang="en-US"/>
              <a:t>ECC (Error Correcting Code) is used to detect &amp; correct minor errors in the data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5FC20C-D0B9-514E-8657-369F1D5BDD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83EF014-A814-BE4B-AFC9-FF2504534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242092-1A7D-3348-9D0C-4839DD127A3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CF6542C8-40CA-6F41-8DD6-ABEDE156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66" y="4340718"/>
            <a:ext cx="1259946" cy="58797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Preamble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8C8E0423-3932-974E-838D-C9FBE08F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2" y="4340718"/>
            <a:ext cx="5627758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30B6A3CF-909C-5945-B5EE-C20FAE8A0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70" y="4340718"/>
            <a:ext cx="1427939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939FE-E967-4C4B-BD3C-95DECE04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40" y="5243568"/>
            <a:ext cx="3743797" cy="17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0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9A4A7E4-A7BD-E541-B072-DB13137B6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good disks go bad…</a:t>
            </a:r>
          </a:p>
        </p:txBody>
      </p:sp>
      <p:pic>
        <p:nvPicPr>
          <p:cNvPr id="71685" name="Picture 5" descr="5-29">
            <a:extLst>
              <a:ext uri="{FF2B5EF4-FFF2-40B4-BE49-F238E27FC236}">
                <a16:creationId xmlns:a16="http://schemas.microsoft.com/office/drawing/2014/main" id="{9879E858-3D7E-4340-A1E4-08C1D88BC8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4" y="3892640"/>
            <a:ext cx="9601200" cy="32512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5427-8293-0949-B328-C508B2E87D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E0D0-DF8C-704C-8E14-1AC23E6AF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84F79D4-0A61-BC49-9037-F1E8387285D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A3D699D-BA7C-6640-B6A3-EDEF532F5A9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738188"/>
            <a:ext cx="8948738" cy="2646362"/>
          </a:xfrm>
        </p:spPr>
        <p:txBody>
          <a:bodyPr/>
          <a:lstStyle/>
          <a:p>
            <a:r>
              <a:rPr lang="en-US" altLang="en-US" sz="2646"/>
              <a:t>Disks have defects</a:t>
            </a:r>
          </a:p>
          <a:p>
            <a:pPr lvl="1"/>
            <a:r>
              <a:rPr lang="en-US" altLang="en-US" sz="2205"/>
              <a:t>In 3M+ sectors, this isn’t surprising!</a:t>
            </a:r>
          </a:p>
          <a:p>
            <a:r>
              <a:rPr lang="en-US" altLang="en-US" sz="2646"/>
              <a:t>ECC helps with errors, but sometimes this isn’t enough</a:t>
            </a:r>
          </a:p>
          <a:p>
            <a:r>
              <a:rPr lang="en-US" altLang="en-US" sz="2646"/>
              <a:t>Disks keep spare sectors (normally unused) and remap bad sectors into these spares</a:t>
            </a:r>
          </a:p>
          <a:p>
            <a:pPr lvl="1"/>
            <a:r>
              <a:rPr lang="en-US" altLang="en-US" sz="2205"/>
              <a:t>If there’s time, the whole track could be reordered…</a:t>
            </a:r>
          </a:p>
        </p:txBody>
      </p:sp>
    </p:spTree>
    <p:extLst>
      <p:ext uri="{BB962C8B-B14F-4D97-AF65-F5344CB8AC3E}">
        <p14:creationId xmlns:p14="http://schemas.microsoft.com/office/powerpoint/2010/main" val="2744154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RAIDs, RAIDs, and more RAIDs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367870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140D-2FF5-4B3F-AE51-930651AC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Parity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5E008-1DF1-4090-9875-2A053F1E9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858E6-0B98-4FFE-B755-1AEB83E9F0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AB093-7A73-4864-98AB-3BEBED1AC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7DCD0-EB96-4B76-9583-A7A16257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961388"/>
            <a:ext cx="8824103" cy="58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2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6" name="Rectangle 14">
            <a:extLst>
              <a:ext uri="{FF2B5EF4-FFF2-40B4-BE49-F238E27FC236}">
                <a16:creationId xmlns:a16="http://schemas.microsoft.com/office/drawing/2014/main" id="{D198EC2B-196D-ED41-98F0-3D559C37C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 file system</a:t>
            </a:r>
          </a:p>
        </p:txBody>
      </p:sp>
      <p:sp>
        <p:nvSpPr>
          <p:cNvPr id="33807" name="Rectangle 15">
            <a:extLst>
              <a:ext uri="{FF2B5EF4-FFF2-40B4-BE49-F238E27FC236}">
                <a16:creationId xmlns:a16="http://schemas.microsoft.com/office/drawing/2014/main" id="{E5CC435B-8448-894C-8C06-0763032D6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file system to be dumped</a:t>
            </a:r>
          </a:p>
          <a:p>
            <a:pPr lvl="1"/>
            <a:r>
              <a:rPr lang="en-US" altLang="en-US"/>
              <a:t>Squares are directories, circles are files</a:t>
            </a:r>
          </a:p>
          <a:p>
            <a:pPr lvl="1"/>
            <a:r>
              <a:rPr lang="en-US" altLang="en-US"/>
              <a:t>Shaded items, modified since last dump</a:t>
            </a:r>
          </a:p>
          <a:p>
            <a:pPr lvl="1"/>
            <a:r>
              <a:rPr lang="en-US" altLang="en-US"/>
              <a:t>Each directory &amp; file labeled by i-node number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7EFB64E-FA84-534D-9BB6-C285D1462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2B40A12-FB87-DC44-82AE-4257AE8BD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2F92E0-55F9-AF46-B942-2F14069349A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3796" name="Picture 4" descr="6-24">
            <a:extLst>
              <a:ext uri="{FF2B5EF4-FFF2-40B4-BE49-F238E27FC236}">
                <a16:creationId xmlns:a16="http://schemas.microsoft.com/office/drawing/2014/main" id="{7394E083-6855-B14A-BB00-16C6B109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68" y="3107866"/>
            <a:ext cx="7115194" cy="38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5">
            <a:extLst>
              <a:ext uri="{FF2B5EF4-FFF2-40B4-BE49-F238E27FC236}">
                <a16:creationId xmlns:a16="http://schemas.microsoft.com/office/drawing/2014/main" id="{278C6B58-2584-E947-A1EF-A4BCE768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142" y="6773959"/>
            <a:ext cx="239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8" name="Oval 6">
            <a:extLst>
              <a:ext uri="{FF2B5EF4-FFF2-40B4-BE49-F238E27FC236}">
                <a16:creationId xmlns:a16="http://schemas.microsoft.com/office/drawing/2014/main" id="{07C38FD4-3B7E-524B-982E-0D6360A8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622" y="6777459"/>
            <a:ext cx="2292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9" name="Oval 7">
            <a:extLst>
              <a:ext uri="{FF2B5EF4-FFF2-40B4-BE49-F238E27FC236}">
                <a16:creationId xmlns:a16="http://schemas.microsoft.com/office/drawing/2014/main" id="{F357719F-4D0A-EE43-B6E4-FD34E0043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603" y="6780959"/>
            <a:ext cx="2117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0" name="Oval 8">
            <a:extLst>
              <a:ext uri="{FF2B5EF4-FFF2-40B4-BE49-F238E27FC236}">
                <a16:creationId xmlns:a16="http://schemas.microsoft.com/office/drawing/2014/main" id="{855DDC80-C5A9-BC4F-9C89-C5565AE5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508" y="6770459"/>
            <a:ext cx="232739" cy="229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1" name="Oval 9">
            <a:extLst>
              <a:ext uri="{FF2B5EF4-FFF2-40B4-BE49-F238E27FC236}">
                <a16:creationId xmlns:a16="http://schemas.microsoft.com/office/drawing/2014/main" id="{5DD6244E-8829-844E-94A6-7BBF7A39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492" y="6770459"/>
            <a:ext cx="246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2" name="Oval 10">
            <a:extLst>
              <a:ext uri="{FF2B5EF4-FFF2-40B4-BE49-F238E27FC236}">
                <a16:creationId xmlns:a16="http://schemas.microsoft.com/office/drawing/2014/main" id="{016C80F9-4C24-8F4C-AEAC-D54C53A1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74" y="6766960"/>
            <a:ext cx="229240" cy="239739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6FB32A43-745F-DD43-B9DC-33DC2D64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206" y="6677712"/>
            <a:ext cx="1007957" cy="37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4" name="Text Box 12">
            <a:extLst>
              <a:ext uri="{FF2B5EF4-FFF2-40B4-BE49-F238E27FC236}">
                <a16:creationId xmlns:a16="http://schemas.microsoft.com/office/drawing/2014/main" id="{01A8D555-10AC-3347-8046-5C92A4D3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705" y="6681212"/>
            <a:ext cx="958917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File that has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not changed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71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F21106C-45D2-8B46-99D0-31DE0A6AD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Bitmaps used in a file system dump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62A0B-1DC7-6742-AB12-1709FFC9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E35117A-239F-734D-98DB-E4EC41F931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6BB04B-545F-B040-98DC-66C36C2A5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2791720-B5BB-D64A-B5EA-C10964616E1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820" name="Picture 4" descr="6-25">
            <a:extLst>
              <a:ext uri="{FF2B5EF4-FFF2-40B4-BE49-F238E27FC236}">
                <a16:creationId xmlns:a16="http://schemas.microsoft.com/office/drawing/2014/main" id="{44A28326-67F2-2640-A5A5-379BD8DC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2267902"/>
            <a:ext cx="9743581" cy="3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1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51360CA-2FAF-A14C-A71F-1EF151A17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the file system for consistency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0A94FC-67F9-1E43-B31C-52D8B776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AA88BF9-81A2-8448-A676-632D325DC8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FBA2658-7D5B-974B-B3E6-23789CF60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CDC7FDD-2165-7845-9AB8-8BDEF06047F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4" name="Picture 4" descr="6-26">
            <a:extLst>
              <a:ext uri="{FF2B5EF4-FFF2-40B4-BE49-F238E27FC236}">
                <a16:creationId xmlns:a16="http://schemas.microsoft.com/office/drawing/2014/main" id="{C601D1DD-28D5-AF4D-A650-8D2F9EA0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2" y="2096409"/>
            <a:ext cx="9743581" cy="35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90812D24-5501-2A42-BA35-2A403469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818" y="1763924"/>
            <a:ext cx="1617751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Consistent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BFDBAA9E-81AB-8047-AD96-A670C4638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656" y="1763924"/>
            <a:ext cx="32191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Missing (“lost”) block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D9427D31-1088-1744-B918-3EB20EC7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0" y="5543761"/>
            <a:ext cx="38058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free list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A539ADFA-CE60-E243-9978-69C3C26C1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664" y="5543761"/>
            <a:ext cx="3958135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two files</a:t>
            </a:r>
          </a:p>
        </p:txBody>
      </p:sp>
      <p:sp>
        <p:nvSpPr>
          <p:cNvPr id="35849" name="AutoShape 9">
            <a:extLst>
              <a:ext uri="{FF2B5EF4-FFF2-40B4-BE49-F238E27FC236}">
                <a16:creationId xmlns:a16="http://schemas.microsoft.com/office/drawing/2014/main" id="{6061E413-B682-704B-8166-818B5CC6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2267902"/>
            <a:ext cx="251989" cy="125994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130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41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/>
              <a:t>Sectors numbered sequentially on each track</a:t>
            </a:r>
          </a:p>
          <a:p>
            <a:r>
              <a:rPr lang="en-US" altLang="en-US"/>
              <a:t>Numbering starts in different place on each track: sector skew</a:t>
            </a:r>
          </a:p>
          <a:p>
            <a:pPr lvl="1"/>
            <a:r>
              <a:rPr lang="en-US" altLang="en-US"/>
              <a:t>Allows time for switching head from track to track</a:t>
            </a:r>
          </a:p>
          <a:p>
            <a:r>
              <a:rPr lang="en-US" altLang="en-US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File System Implementation</a:t>
            </a:r>
          </a:p>
          <a:p>
            <a:pPr lvl="1"/>
            <a:r>
              <a:rPr lang="en-US"/>
              <a:t>Directories</a:t>
            </a:r>
          </a:p>
          <a:p>
            <a:pPr lvl="1"/>
            <a:r>
              <a:rPr lang="en-US"/>
              <a:t>Free block management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Free block tracking</a:t>
            </a:r>
          </a:p>
          <a:p>
            <a:pPr lvl="1"/>
            <a:r>
              <a:rPr lang="en-US"/>
              <a:t>for free block tracing with linked lists how is it not a linked list of disk blocks.</a:t>
            </a:r>
          </a:p>
          <a:p>
            <a:pPr lvl="1"/>
            <a:r>
              <a:rPr lang="en-US"/>
              <a:t>Bitmap in free block tracking</a:t>
            </a:r>
          </a:p>
          <a:p>
            <a:r>
              <a:rPr lang="en-US"/>
              <a:t>Handling long file name directories and how putting the heap at the end of the directory limits the file size</a:t>
            </a:r>
          </a:p>
          <a:p>
            <a:r>
              <a:rPr lang="en-US"/>
              <a:t>how index nodes work</a:t>
            </a:r>
          </a:p>
          <a:p>
            <a:pPr lvl="1"/>
            <a:r>
              <a:rPr lang="en-US"/>
              <a:t>what an </a:t>
            </a:r>
            <a:r>
              <a:rPr lang="en-US" err="1"/>
              <a:t>i</a:t>
            </a:r>
            <a:r>
              <a:rPr lang="en-US"/>
              <a:t>-node is</a:t>
            </a:r>
          </a:p>
          <a:p>
            <a:pPr lvl="1"/>
            <a:r>
              <a:rPr lang="en-US"/>
              <a:t>I-node allocation vs linked/contiguous allocation</a:t>
            </a:r>
          </a:p>
          <a:p>
            <a:pPr lvl="1"/>
            <a:r>
              <a:rPr lang="en-US"/>
              <a:t>Does the </a:t>
            </a:r>
            <a:r>
              <a:rPr lang="en-US" err="1"/>
              <a:t>i</a:t>
            </a:r>
            <a:r>
              <a:rPr lang="en-US"/>
              <a:t> node replace the FAT in fast file? Or is it what makes up the FAT?</a:t>
            </a:r>
          </a:p>
          <a:p>
            <a:r>
              <a:rPr lang="en-US"/>
              <a:t>cd rom</a:t>
            </a:r>
          </a:p>
          <a:p>
            <a:r>
              <a:rPr lang="en-US"/>
              <a:t>What are the attributes that are stored in a directory entry?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D1E-82FB-413A-8775-77A14065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vs index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480C-CEA4-40E6-B745-DB047062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614F-7A1F-455C-9767-91CE2212FA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A46EA-492A-448D-B0F4-D72BE7090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0641E-6DA2-4406-9067-BDFD616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1281720"/>
            <a:ext cx="8581507" cy="57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769A060-6CB1-EC4F-8A82-6EE09F30E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0E275-FCDD-B34E-B991-9EE014E9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2816CC-72BE-474B-867D-B2DE0AF3A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1404DD-0324-CA4A-9A0A-A3EA53D1F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72D300-608E-DF46-B10F-EC29EFA7B3B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35FA83A-4E39-3A49-A783-AD4E5283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71" y="1511935"/>
            <a:ext cx="7055697" cy="55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43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096-10E3-4F37-87EE-4830C11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725A-CB21-4162-8C07-FBDF0C4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2A8F-6F2C-4284-B437-EA25EF64E7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2D5E-3762-4229-8D72-955844D5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0EC3-03E7-4F13-BA40-44A5983A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9" y="1219200"/>
            <a:ext cx="8227488" cy="54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1031</Words>
  <Application>Microsoft Macintosh PowerPoint</Application>
  <PresentationFormat>Custom</PresentationFormat>
  <Paragraphs>184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Helvetica</vt:lpstr>
      <vt:lpstr>Tahoma</vt:lpstr>
      <vt:lpstr>Times</vt:lpstr>
      <vt:lpstr>Times New Roman</vt:lpstr>
      <vt:lpstr>Office Theme</vt:lpstr>
      <vt:lpstr>Introduction to Operating Systems CS/COE 1550</vt:lpstr>
      <vt:lpstr>Announcements</vt:lpstr>
      <vt:lpstr>Last Lecture …</vt:lpstr>
      <vt:lpstr>Muddiest Points (1/2)</vt:lpstr>
      <vt:lpstr>Free Block Tracking Example 1</vt:lpstr>
      <vt:lpstr>Free Block Tracking Example 2</vt:lpstr>
      <vt:lpstr>i-node vs index block</vt:lpstr>
      <vt:lpstr>File attributes</vt:lpstr>
      <vt:lpstr>i-node and FAT</vt:lpstr>
      <vt:lpstr>Muddiest Points (2/2)</vt:lpstr>
      <vt:lpstr>Project 4 Hint</vt:lpstr>
      <vt:lpstr>PowerPoint Presentation</vt:lpstr>
      <vt:lpstr>FAT-32 Directory Entry</vt:lpstr>
      <vt:lpstr>Long File names</vt:lpstr>
      <vt:lpstr>Long File names</vt:lpstr>
      <vt:lpstr>Today’s Agenda …</vt:lpstr>
      <vt:lpstr>Max Partition Size</vt:lpstr>
      <vt:lpstr>Max Partition Size</vt:lpstr>
      <vt:lpstr>File-related kernel structures: open file tables and disk quotas</vt:lpstr>
      <vt:lpstr>Structure of a disk sector</vt:lpstr>
      <vt:lpstr>When good disks go bad…</vt:lpstr>
      <vt:lpstr>RAIDs, RAIDs, and more RAIDs</vt:lpstr>
      <vt:lpstr>Parity Examples</vt:lpstr>
      <vt:lpstr>Backing up a file system</vt:lpstr>
      <vt:lpstr>Bitmaps used in a file system dump</vt:lpstr>
      <vt:lpstr>Checking the file system for consistency</vt:lpstr>
      <vt:lpstr>File block cache data structures</vt:lpstr>
      <vt:lpstr>Sector Skew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2021-09-01T06:23:29Z</dcterms:modified>
</cp:coreProperties>
</file>